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4660"/>
  </p:normalViewPr>
  <p:slideViewPr>
    <p:cSldViewPr snapToGrid="0">
      <p:cViewPr>
        <p:scale>
          <a:sx n="66" d="100"/>
          <a:sy n="66" d="100"/>
        </p:scale>
        <p:origin x="46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Lars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Lars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Lars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Daniel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Thiago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F88EC6-9921-4CEB-B1DE-A2B334168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107314" y="2875001"/>
            <a:ext cx="39773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600" dirty="0">
                <a:gradFill flip="none" rotWithShape="1">
                  <a:gsLst>
                    <a:gs pos="0">
                      <a:schemeClr val="bg2">
                        <a:lumMod val="70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tx1">
                      <a:lumMod val="95000"/>
                      <a:lumOff val="5000"/>
                      <a:alpha val="13000"/>
                    </a:schemeClr>
                  </a:glow>
                  <a:outerShdw blurRad="50800" dist="88900" dir="2700000" algn="tl" rotWithShape="0">
                    <a:schemeClr val="bg1">
                      <a:alpha val="16000"/>
                    </a:schemeClr>
                  </a:outerShdw>
                </a:effectLst>
                <a:latin typeface="Consolas" panose="020B0609020204030204" pitchFamily="49" charset="0"/>
                <a:ea typeface="DotumChe" panose="020B0503020000020004" pitchFamily="49" charset="-127"/>
              </a:rPr>
              <a:t>ASUNDER</a:t>
            </a:r>
          </a:p>
        </p:txBody>
      </p:sp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E6FD2B3F-4143-477C-92C3-38DF7AFEE2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910398" y="73577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2F40396-4404-4D1C-A2A9-35297D439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2481778"/>
            <a:ext cx="1385148" cy="30899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791276" y="3367552"/>
            <a:ext cx="2802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Cowardice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52864E-0B5F-4CB5-BA9B-63254D0D775B}"/>
              </a:ext>
            </a:extLst>
          </p:cNvPr>
          <p:cNvSpPr txBox="1"/>
          <p:nvPr/>
        </p:nvSpPr>
        <p:spPr>
          <a:xfrm>
            <a:off x="6604990" y="3101814"/>
            <a:ext cx="1899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Running</a:t>
            </a:r>
          </a:p>
          <a:p>
            <a:pPr algn="ctr"/>
            <a:r>
              <a:rPr lang="en-US" sz="4000" dirty="0"/>
              <a:t>away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D22DA1-32F7-4A60-81D0-671B40FC24C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6342" y="2481778"/>
            <a:ext cx="2414132" cy="2414132"/>
          </a:xfrm>
          <a:prstGeom prst="rect">
            <a:avLst/>
          </a:prstGeom>
        </p:spPr>
      </p:pic>
      <p:sp>
        <p:nvSpPr>
          <p:cNvPr id="10" name="Pfeil: eingekerbt nach rechts 9">
            <a:extLst>
              <a:ext uri="{FF2B5EF4-FFF2-40B4-BE49-F238E27FC236}">
                <a16:creationId xmlns:a16="http://schemas.microsoft.com/office/drawing/2014/main" id="{EF51931F-2156-4D9E-8800-0BE6928D0AE8}"/>
              </a:ext>
            </a:extLst>
          </p:cNvPr>
          <p:cNvSpPr/>
          <p:nvPr/>
        </p:nvSpPr>
        <p:spPr>
          <a:xfrm>
            <a:off x="1980882" y="3509500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: eingekerbt nach rechts 12">
            <a:extLst>
              <a:ext uri="{FF2B5EF4-FFF2-40B4-BE49-F238E27FC236}">
                <a16:creationId xmlns:a16="http://schemas.microsoft.com/office/drawing/2014/main" id="{73457845-4217-498A-9765-EDC1E03ACA1E}"/>
              </a:ext>
            </a:extLst>
          </p:cNvPr>
          <p:cNvSpPr/>
          <p:nvPr/>
        </p:nvSpPr>
        <p:spPr>
          <a:xfrm>
            <a:off x="5762911" y="3489983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30FC1838-9DC8-4D71-AF32-9E72B799B754}"/>
              </a:ext>
            </a:extLst>
          </p:cNvPr>
          <p:cNvSpPr/>
          <p:nvPr/>
        </p:nvSpPr>
        <p:spPr>
          <a:xfrm>
            <a:off x="8761278" y="3479648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6B5D-6EB0-4A6A-97C0-A5B69B8F1F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601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TECHNICAL APPROACH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5234911" y="4177134"/>
            <a:ext cx="4584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Decoupled systems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12" y="1518004"/>
            <a:ext cx="1910996" cy="191099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76" y="1518004"/>
            <a:ext cx="1910995" cy="19109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149" y="1518004"/>
            <a:ext cx="1959225" cy="191099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2C2583B-A3D1-4138-9C1B-9A1E1D766B41}"/>
              </a:ext>
            </a:extLst>
          </p:cNvPr>
          <p:cNvSpPr txBox="1"/>
          <p:nvPr/>
        </p:nvSpPr>
        <p:spPr>
          <a:xfrm>
            <a:off x="7247551" y="5507984"/>
            <a:ext cx="4222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oto, verschieden, drinnen, anzeigend enthält.&#10;&#10;Automatisch generierte Beschreibung">
            <a:extLst>
              <a:ext uri="{FF2B5EF4-FFF2-40B4-BE49-F238E27FC236}">
                <a16:creationId xmlns:a16="http://schemas.microsoft.com/office/drawing/2014/main" id="{4EFFCE94-200E-4CAE-A107-14B306F88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r="150"/>
          <a:stretch/>
        </p:blipFill>
        <p:spPr>
          <a:xfrm>
            <a:off x="866775" y="-104775"/>
            <a:ext cx="10391775" cy="696277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083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"/>
    </mc:Choice>
    <mc:Fallback xmlns="">
      <p:transition spd="slow" advTm="44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9EDEA50-0352-4D6D-A730-5717FD8C9A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790" y="46299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EB821D-F25B-48A9-B23E-733B96FDBDEC}"/>
              </a:ext>
            </a:extLst>
          </p:cNvPr>
          <p:cNvGrpSpPr/>
          <p:nvPr/>
        </p:nvGrpSpPr>
        <p:grpSpPr>
          <a:xfrm>
            <a:off x="999881" y="859958"/>
            <a:ext cx="10483840" cy="5951743"/>
            <a:chOff x="104036" y="0"/>
            <a:chExt cx="12080187" cy="6858000"/>
          </a:xfrm>
          <a:effectLst>
            <a:glow rad="101600">
              <a:schemeClr val="bg1">
                <a:alpha val="15000"/>
              </a:schemeClr>
            </a:glow>
          </a:effectLst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B9552B0-721F-4C6F-B1D0-FF26D5C6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0"/>
              <a:ext cx="6088224" cy="6858000"/>
            </a:xfrm>
            <a:prstGeom prst="rect">
              <a:avLst/>
            </a:prstGeom>
          </p:spPr>
        </p:pic>
        <p:pic>
          <p:nvPicPr>
            <p:cNvPr id="16" name="Grafik 1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C008569C-3707-4CF4-8F4A-660224888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4" r="9577" b="9030"/>
            <a:stretch/>
          </p:blipFill>
          <p:spPr>
            <a:xfrm>
              <a:off x="104036" y="0"/>
              <a:ext cx="5984779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1277F09-5EF1-407C-8463-AE5967B396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400" y="46800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CA544AC-F636-47A2-8EF4-BD47BF1E2DF5}"/>
              </a:ext>
            </a:extLst>
          </p:cNvPr>
          <p:cNvGrpSpPr/>
          <p:nvPr/>
        </p:nvGrpSpPr>
        <p:grpSpPr>
          <a:xfrm>
            <a:off x="672966" y="935725"/>
            <a:ext cx="11246135" cy="5817547"/>
            <a:chOff x="1021710" y="1103010"/>
            <a:chExt cx="10977840" cy="5469257"/>
          </a:xfrm>
          <a:effectLst>
            <a:glow rad="152400">
              <a:schemeClr val="bg1">
                <a:alpha val="30000"/>
              </a:schemeClr>
            </a:glow>
          </a:effectLst>
        </p:grpSpPr>
        <p:pic>
          <p:nvPicPr>
            <p:cNvPr id="3" name="Grafik 2" descr="Ein Bild, das Buch, Text enthält.&#10;&#10;Automatisch generierte Beschreibung">
              <a:extLst>
                <a:ext uri="{FF2B5EF4-FFF2-40B4-BE49-F238E27FC236}">
                  <a16:creationId xmlns:a16="http://schemas.microsoft.com/office/drawing/2014/main" id="{6ADA8469-3F53-43D2-A7B7-12999B15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0638" y="1103010"/>
              <a:ext cx="5258912" cy="5406272"/>
            </a:xfrm>
            <a:prstGeom prst="rect">
              <a:avLst/>
            </a:prstGeom>
          </p:spPr>
        </p:pic>
        <p:pic>
          <p:nvPicPr>
            <p:cNvPr id="8" name="Grafik 7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0114A638-B1C3-47E6-BB8E-C56B40871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9" r="10129" b="51615"/>
            <a:stretch/>
          </p:blipFill>
          <p:spPr>
            <a:xfrm>
              <a:off x="1021710" y="1103010"/>
              <a:ext cx="5718928" cy="3748720"/>
            </a:xfrm>
            <a:prstGeom prst="rect">
              <a:avLst/>
            </a:prstGeom>
          </p:spPr>
        </p:pic>
        <p:pic>
          <p:nvPicPr>
            <p:cNvPr id="10" name="Grafik 9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80FAC57-BC7E-4751-83EA-7EE90F87D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98" t="59656" r="6608" b="4055"/>
            <a:stretch/>
          </p:blipFill>
          <p:spPr>
            <a:xfrm>
              <a:off x="2318110" y="4083590"/>
              <a:ext cx="4422528" cy="248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F95532DA-1914-4EE4-ACEC-D45589C1D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"/>
    </mc:Choice>
    <mc:Fallback xmlns="">
      <p:transition spd="slow" advTm="84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7F53E58A-097D-4F8F-869D-C93D2F559F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543300" y="424388"/>
            <a:ext cx="3095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RIPOMATIC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212562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Vogel enthält.&#10;&#10;Automatisch generierte Beschreibung">
            <a:extLst>
              <a:ext uri="{FF2B5EF4-FFF2-40B4-BE49-F238E27FC236}">
                <a16:creationId xmlns:a16="http://schemas.microsoft.com/office/drawing/2014/main" id="{E14EC4BB-E111-4894-8137-7CEF9E9E0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42477" y="323155"/>
            <a:ext cx="344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4CF7661-DD2E-48D0-AB3C-7BAD6FDAB5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02" y="2160937"/>
            <a:ext cx="2971855" cy="296417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F4F2FA9-978F-46F1-B2A2-8B57C1FB2306}"/>
              </a:ext>
            </a:extLst>
          </p:cNvPr>
          <p:cNvSpPr/>
          <p:nvPr/>
        </p:nvSpPr>
        <p:spPr>
          <a:xfrm>
            <a:off x="7929675" y="5125113"/>
            <a:ext cx="36372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Thiago</a:t>
            </a:r>
            <a:r>
              <a:rPr lang="en-US" sz="2800" dirty="0"/>
              <a:t> Morano Gerding</a:t>
            </a:r>
          </a:p>
          <a:p>
            <a:pPr algn="ctr"/>
            <a:r>
              <a:rPr lang="en-US" sz="2800" dirty="0"/>
              <a:t>Programmer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966B9B-4A83-467A-97E5-1CF2EB13187F}"/>
              </a:ext>
            </a:extLst>
          </p:cNvPr>
          <p:cNvSpPr/>
          <p:nvPr/>
        </p:nvSpPr>
        <p:spPr>
          <a:xfrm>
            <a:off x="8624256" y="2662579"/>
            <a:ext cx="22871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Trixia</a:t>
            </a:r>
            <a:r>
              <a:rPr lang="en-US" sz="2800" dirty="0"/>
              <a:t> Quinzon</a:t>
            </a:r>
          </a:p>
          <a:p>
            <a:pPr algn="ctr"/>
            <a:r>
              <a:rPr lang="en-US" sz="2800" dirty="0"/>
              <a:t>Artist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2D451F-B45C-413B-B41B-8B02C39EE3BB}"/>
              </a:ext>
            </a:extLst>
          </p:cNvPr>
          <p:cNvSpPr/>
          <p:nvPr/>
        </p:nvSpPr>
        <p:spPr>
          <a:xfrm>
            <a:off x="4560577" y="677099"/>
            <a:ext cx="31195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Alexander</a:t>
            </a:r>
            <a:r>
              <a:rPr lang="en-US" sz="2800" dirty="0"/>
              <a:t> Gerhards</a:t>
            </a:r>
          </a:p>
          <a:p>
            <a:pPr algn="ctr"/>
            <a:r>
              <a:rPr lang="en-US" sz="2800" dirty="0"/>
              <a:t>Lead / Artist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882DD0-9C90-435C-9386-B237EE13503C}"/>
              </a:ext>
            </a:extLst>
          </p:cNvPr>
          <p:cNvSpPr/>
          <p:nvPr/>
        </p:nvSpPr>
        <p:spPr>
          <a:xfrm>
            <a:off x="1018239" y="5125113"/>
            <a:ext cx="27735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Daniel</a:t>
            </a:r>
            <a:r>
              <a:rPr lang="en-US" sz="2800" dirty="0"/>
              <a:t> Baracotti</a:t>
            </a:r>
          </a:p>
          <a:p>
            <a:r>
              <a:rPr lang="en-US" sz="2800" dirty="0"/>
              <a:t>Designer / Sound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FEB117-59AE-4FEE-998C-034FAE6C18A9}"/>
              </a:ext>
            </a:extLst>
          </p:cNvPr>
          <p:cNvSpPr/>
          <p:nvPr/>
        </p:nvSpPr>
        <p:spPr>
          <a:xfrm>
            <a:off x="1394944" y="2662579"/>
            <a:ext cx="2020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Lars</a:t>
            </a:r>
            <a:r>
              <a:rPr lang="en-US" sz="2800" dirty="0"/>
              <a:t> Kalthoff</a:t>
            </a:r>
          </a:p>
          <a:p>
            <a:pPr algn="ctr"/>
            <a:r>
              <a:rPr lang="en-US" sz="2800" dirty="0"/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C57AB2AD-EA57-4215-918B-0E45EA237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13341" y="276863"/>
            <a:ext cx="6934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HOW DEEP IS 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157122" y="1621288"/>
            <a:ext cx="461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742307" y="4839147"/>
            <a:ext cx="4607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4358903" y="3240977"/>
            <a:ext cx="3858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39EC307-6571-493C-92F1-8D913E511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2" y="1490903"/>
            <a:ext cx="2746455" cy="27464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80" y="3153295"/>
            <a:ext cx="2746455" cy="274645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43" y="1490903"/>
            <a:ext cx="2746455" cy="274645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1969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BASICS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67B5138-0820-47E5-8010-30EB4B373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20" y="3153600"/>
            <a:ext cx="2763093" cy="27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603CB85-55DB-4FBA-9CDE-F1BE54A3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8DC35B-D009-4AB2-B2B1-23D80368CCF5}"/>
              </a:ext>
            </a:extLst>
          </p:cNvPr>
          <p:cNvSpPr txBox="1"/>
          <p:nvPr/>
        </p:nvSpPr>
        <p:spPr>
          <a:xfrm>
            <a:off x="1793614" y="1951393"/>
            <a:ext cx="274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Mid-core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4939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TARGET AUDIENCE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25A87B-84C5-498A-8FD7-92104CEE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5945" y="1766863"/>
            <a:ext cx="3860824" cy="38608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7F44EAF-CCF7-4995-AE0C-99B37AA7381E}"/>
              </a:ext>
            </a:extLst>
          </p:cNvPr>
          <p:cNvSpPr txBox="1"/>
          <p:nvPr/>
        </p:nvSpPr>
        <p:spPr>
          <a:xfrm>
            <a:off x="7983912" y="1507533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25 – 35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A58BBA-1D02-49E3-942E-84A8BB0CDF55}"/>
              </a:ext>
            </a:extLst>
          </p:cNvPr>
          <p:cNvSpPr txBox="1"/>
          <p:nvPr/>
        </p:nvSpPr>
        <p:spPr>
          <a:xfrm>
            <a:off x="998554" y="5563851"/>
            <a:ext cx="41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Implicit storytelling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6412FDC-7EB8-4499-9F12-520A287BB216}"/>
              </a:ext>
            </a:extLst>
          </p:cNvPr>
          <p:cNvSpPr txBox="1"/>
          <p:nvPr/>
        </p:nvSpPr>
        <p:spPr>
          <a:xfrm>
            <a:off x="7681858" y="5416588"/>
            <a:ext cx="4299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Mental phenomena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8BBB0E2-9C6B-47EC-A43D-C5DB25074B24}"/>
              </a:ext>
            </a:extLst>
          </p:cNvPr>
          <p:cNvSpPr txBox="1"/>
          <p:nvPr/>
        </p:nvSpPr>
        <p:spPr>
          <a:xfrm>
            <a:off x="8632992" y="3281777"/>
            <a:ext cx="2951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All genders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C94CDFA-F4E4-4B64-9F75-74DE6A857EB4}"/>
              </a:ext>
            </a:extLst>
          </p:cNvPr>
          <p:cNvSpPr txBox="1"/>
          <p:nvPr/>
        </p:nvSpPr>
        <p:spPr>
          <a:xfrm>
            <a:off x="275504" y="3796988"/>
            <a:ext cx="3892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Limited leisure time</a:t>
            </a:r>
          </a:p>
        </p:txBody>
      </p: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363A2D52-50C0-420D-AA11-8A24BE2E6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5183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PRODUCTION PLAN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C8999DB-4EA2-4F91-B617-FFEEB3EECA4F}"/>
              </a:ext>
            </a:extLst>
          </p:cNvPr>
          <p:cNvGrpSpPr/>
          <p:nvPr/>
        </p:nvGrpSpPr>
        <p:grpSpPr>
          <a:xfrm>
            <a:off x="1630748" y="2054075"/>
            <a:ext cx="9785237" cy="3689337"/>
            <a:chOff x="1308326" y="1718409"/>
            <a:chExt cx="9785237" cy="3689337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34954" y="1718409"/>
              <a:ext cx="29465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34954" y="2712226"/>
              <a:ext cx="53233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34954" y="3706043"/>
              <a:ext cx="61586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34954" y="4699860"/>
              <a:ext cx="14135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Polish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4C829CC-A1E9-4711-8329-89ACEC1EC109}"/>
                </a:ext>
              </a:extLst>
            </p:cNvPr>
            <p:cNvGrpSpPr/>
            <p:nvPr/>
          </p:nvGrpSpPr>
          <p:grpSpPr>
            <a:xfrm>
              <a:off x="1308326" y="1910176"/>
              <a:ext cx="404727" cy="3341900"/>
              <a:chOff x="1493520" y="1910176"/>
              <a:chExt cx="406400" cy="3355714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D09E44D8-24FB-4CD6-AFC6-18827E605216}"/>
                  </a:ext>
                </a:extLst>
              </p:cNvPr>
              <p:cNvSpPr/>
              <p:nvPr/>
            </p:nvSpPr>
            <p:spPr>
              <a:xfrm>
                <a:off x="1660237" y="4272073"/>
                <a:ext cx="83127" cy="58741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9840E24D-4C8B-4BFE-A221-FAD52812D61B}"/>
                  </a:ext>
                </a:extLst>
              </p:cNvPr>
              <p:cNvSpPr/>
              <p:nvPr/>
            </p:nvSpPr>
            <p:spPr>
              <a:xfrm>
                <a:off x="1660237" y="2316576"/>
                <a:ext cx="83127" cy="707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174E51B1-C250-4A96-AF2B-BC434CBB107A}"/>
                  </a:ext>
                </a:extLst>
              </p:cNvPr>
              <p:cNvSpPr/>
              <p:nvPr/>
            </p:nvSpPr>
            <p:spPr>
              <a:xfrm>
                <a:off x="1493520" y="1910176"/>
                <a:ext cx="406400" cy="4064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7487921-E63B-48C2-851B-7C36D93C0F6E}"/>
                  </a:ext>
                </a:extLst>
              </p:cNvPr>
              <p:cNvSpPr/>
              <p:nvPr/>
            </p:nvSpPr>
            <p:spPr>
              <a:xfrm>
                <a:off x="1493520" y="2871856"/>
                <a:ext cx="406400" cy="406400"/>
              </a:xfrm>
              <a:prstGeom prst="ellipse">
                <a:avLst/>
              </a:prstGeom>
              <a:solidFill>
                <a:srgbClr val="BF2B5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B4E3240-8D78-462C-93B3-50D11B8944A4}"/>
                  </a:ext>
                </a:extLst>
              </p:cNvPr>
              <p:cNvSpPr/>
              <p:nvPr/>
            </p:nvSpPr>
            <p:spPr>
              <a:xfrm>
                <a:off x="1493520" y="3865673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871E6D19-9BCF-4B5C-8350-7A2F2F9E2178}"/>
                  </a:ext>
                </a:extLst>
              </p:cNvPr>
              <p:cNvSpPr/>
              <p:nvPr/>
            </p:nvSpPr>
            <p:spPr>
              <a:xfrm>
                <a:off x="1493520" y="4859490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6E65F545-0687-4815-9F5B-2108A1DF4C47}"/>
                  </a:ext>
                </a:extLst>
              </p:cNvPr>
              <p:cNvSpPr/>
              <p:nvPr/>
            </p:nvSpPr>
            <p:spPr>
              <a:xfrm>
                <a:off x="1660237" y="3278256"/>
                <a:ext cx="83127" cy="6181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2216351" y="1718409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09/06/19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2216351" y="2712226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23/06/19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2216351" y="3706043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07/07/19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2216351" y="4699860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16/07/19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413341" y="276863"/>
            <a:ext cx="320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STRUCTURE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3100755-E9F6-49E4-8055-3793FFD520CF}"/>
              </a:ext>
            </a:extLst>
          </p:cNvPr>
          <p:cNvGrpSpPr/>
          <p:nvPr/>
        </p:nvGrpSpPr>
        <p:grpSpPr>
          <a:xfrm>
            <a:off x="1361110" y="1117655"/>
            <a:ext cx="5703451" cy="5730120"/>
            <a:chOff x="1951419" y="1191877"/>
            <a:chExt cx="5703451" cy="5730120"/>
          </a:xfrm>
        </p:grpSpPr>
        <p:pic>
          <p:nvPicPr>
            <p:cNvPr id="7" name="Grafik 6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B7516A98-FA4C-4A8F-8309-26A5CA6D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0000">
              <a:off x="1951419" y="1191877"/>
              <a:ext cx="5684115" cy="5730120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DFB4C3E-C7FE-4081-B2A3-4265BFF2F216}"/>
                </a:ext>
              </a:extLst>
            </p:cNvPr>
            <p:cNvSpPr txBox="1"/>
            <p:nvPr/>
          </p:nvSpPr>
          <p:spPr>
            <a:xfrm>
              <a:off x="2931649" y="1884943"/>
              <a:ext cx="334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8FC0AE7-8D4C-400B-8606-3E920DA30849}"/>
                </a:ext>
              </a:extLst>
            </p:cNvPr>
            <p:cNvSpPr txBox="1"/>
            <p:nvPr/>
          </p:nvSpPr>
          <p:spPr>
            <a:xfrm>
              <a:off x="6105445" y="2531274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C12C7CB-5BEC-4F33-AC28-5F13D10DB9B6}"/>
                </a:ext>
              </a:extLst>
            </p:cNvPr>
            <p:cNvSpPr txBox="1"/>
            <p:nvPr/>
          </p:nvSpPr>
          <p:spPr>
            <a:xfrm>
              <a:off x="3478828" y="4497285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pic>
          <p:nvPicPr>
            <p:cNvPr id="16" name="Grafik 15" descr="Ein Bild, das Transport enthält.&#10;&#10;Automatisch generierte Beschreibung">
              <a:extLst>
                <a:ext uri="{FF2B5EF4-FFF2-40B4-BE49-F238E27FC236}">
                  <a16:creationId xmlns:a16="http://schemas.microsoft.com/office/drawing/2014/main" id="{5270A478-6939-4920-931B-EA1B9BEB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521" y="2693515"/>
              <a:ext cx="1926349" cy="2450101"/>
            </a:xfrm>
            <a:prstGeom prst="rect">
              <a:avLst/>
            </a:prstGeom>
          </p:spPr>
        </p:pic>
        <p:pic>
          <p:nvPicPr>
            <p:cNvPr id="18" name="Grafik 17" descr="Ein Bild, das Kleidung enthält.&#10;&#10;Automatisch generierte Beschreibung">
              <a:extLst>
                <a:ext uri="{FF2B5EF4-FFF2-40B4-BE49-F238E27FC236}">
                  <a16:creationId xmlns:a16="http://schemas.microsoft.com/office/drawing/2014/main" id="{30B58245-A1A9-4627-BEA0-2D1B173CC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3393524" y="4986435"/>
              <a:ext cx="1411081" cy="1672113"/>
            </a:xfrm>
            <a:prstGeom prst="rect">
              <a:avLst/>
            </a:prstGeom>
          </p:spPr>
        </p:pic>
        <p:pic>
          <p:nvPicPr>
            <p:cNvPr id="20" name="Grafik 19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5EDF8F86-C361-4CCF-89F9-41E088E2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700" y="3445306"/>
              <a:ext cx="1265662" cy="1051979"/>
            </a:xfrm>
            <a:prstGeom prst="rect">
              <a:avLst/>
            </a:prstGeom>
          </p:spPr>
        </p:pic>
        <p:pic>
          <p:nvPicPr>
            <p:cNvPr id="22" name="Grafik 21" descr="Ein Bild, das Person, Frau, Kleidung enthält.&#10;&#10;Automatisch generierte Beschreibung">
              <a:extLst>
                <a:ext uri="{FF2B5EF4-FFF2-40B4-BE49-F238E27FC236}">
                  <a16:creationId xmlns:a16="http://schemas.microsoft.com/office/drawing/2014/main" id="{6C601584-69F6-4332-9D91-B34E9B3F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">
              <a:off x="3261794" y="1361163"/>
              <a:ext cx="904572" cy="2016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348757" y="697692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267981" y="2871986"/>
            <a:ext cx="2291789" cy="1015799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130203" y="1938192"/>
              <a:ext cx="1909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19846" y="1610775"/>
            <a:ext cx="2291789" cy="1015799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25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771711" y="2871984"/>
            <a:ext cx="2443257" cy="1015799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353815" y="4536672"/>
              <a:ext cx="2110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272273" y="5540319"/>
            <a:ext cx="2609526" cy="1015799"/>
            <a:chOff x="1631338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8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14070" y="5915770"/>
              <a:ext cx="1510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1635" y="2083949"/>
            <a:ext cx="1681705" cy="788035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</p:cNvCxnSpPr>
          <p:nvPr/>
        </p:nvCxnSpPr>
        <p:spPr>
          <a:xfrm rot="5400000">
            <a:off x="9643422" y="5161978"/>
            <a:ext cx="809962" cy="1751444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</p:cNvCxnSpPr>
          <p:nvPr/>
        </p:nvCxnSpPr>
        <p:spPr>
          <a:xfrm rot="10800000">
            <a:off x="2214092" y="4730357"/>
            <a:ext cx="1559049" cy="80996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3840206" y="1692346"/>
            <a:ext cx="753311" cy="1605970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73377" y="286066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18B49C-5546-4E94-8D4E-6B57AF404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48" y="1725124"/>
            <a:ext cx="1317501" cy="2389535"/>
          </a:xfrm>
          <a:prstGeom prst="rect">
            <a:avLst/>
          </a:prstGeom>
        </p:spPr>
      </p:pic>
      <p:pic>
        <p:nvPicPr>
          <p:cNvPr id="8" name="Grafik 7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7923E282-70E9-4109-A84A-293F231ED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59" y="2064413"/>
            <a:ext cx="1814265" cy="2271918"/>
          </a:xfrm>
          <a:prstGeom prst="rect">
            <a:avLst/>
          </a:prstGeom>
        </p:spPr>
      </p:pic>
      <p:pic>
        <p:nvPicPr>
          <p:cNvPr id="10" name="Grafik 9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6E17C073-4F23-4710-9067-86645C3AD02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" y="1725124"/>
            <a:ext cx="1194751" cy="26652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273377" y="4998398"/>
            <a:ext cx="193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2609510" y="5029175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5686234" y="4998398"/>
            <a:ext cx="1277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94383" y="27385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65" y="1887205"/>
            <a:ext cx="3083590" cy="30835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" y="1887205"/>
            <a:ext cx="3081850" cy="3083590"/>
          </a:xfrm>
          <a:prstGeom prst="rect">
            <a:avLst/>
          </a:prstGeom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43" y="1887204"/>
            <a:ext cx="3083590" cy="308359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C4118B-256A-49C3-969B-9310163FAD99}"/>
              </a:ext>
            </a:extLst>
          </p:cNvPr>
          <p:cNvSpPr txBox="1"/>
          <p:nvPr/>
        </p:nvSpPr>
        <p:spPr>
          <a:xfrm>
            <a:off x="816161" y="5091428"/>
            <a:ext cx="3213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Environmental</a:t>
            </a:r>
          </a:p>
          <a:p>
            <a:pPr algn="ctr"/>
            <a:r>
              <a:rPr lang="en-US" sz="4000" dirty="0"/>
              <a:t>storytelling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FD5C89-86EB-4666-8FD1-93BC733C2292}"/>
              </a:ext>
            </a:extLst>
          </p:cNvPr>
          <p:cNvSpPr txBox="1"/>
          <p:nvPr/>
        </p:nvSpPr>
        <p:spPr>
          <a:xfrm>
            <a:off x="4750443" y="5113899"/>
            <a:ext cx="3569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No conversation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928312-7007-4A3C-A43F-4AE9E9443903}"/>
              </a:ext>
            </a:extLst>
          </p:cNvPr>
          <p:cNvSpPr txBox="1"/>
          <p:nvPr/>
        </p:nvSpPr>
        <p:spPr>
          <a:xfrm>
            <a:off x="9001899" y="5113899"/>
            <a:ext cx="2810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Short stories</a:t>
            </a:r>
          </a:p>
        </p:txBody>
      </p: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Breitbild</PresentationFormat>
  <Paragraphs>76</Paragraphs>
  <Slides>17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59</cp:revision>
  <dcterms:created xsi:type="dcterms:W3CDTF">2019-06-05T13:05:48Z</dcterms:created>
  <dcterms:modified xsi:type="dcterms:W3CDTF">2019-06-22T08:24:58Z</dcterms:modified>
</cp:coreProperties>
</file>